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JA Jayagiri Sans" charset="1" panose="00000000000000000000"/>
      <p:regular r:id="rId33"/>
    </p:embeddedFont>
    <p:embeddedFont>
      <p:font typeface="Nunito Bold" charset="1" panose="00000000000000000000"/>
      <p:regular r:id="rId34"/>
    </p:embeddedFont>
    <p:embeddedFont>
      <p:font typeface="Nunito" charset="1" panose="00000000000000000000"/>
      <p:regular r:id="rId35"/>
    </p:embeddedFont>
    <p:embeddedFont>
      <p:font typeface="Nunito Extra-Light" charset="1" panose="00000000000000000000"/>
      <p:regular r:id="rId36"/>
    </p:embeddedFont>
    <p:embeddedFont>
      <p:font typeface="Nunito Light" charset="1" panose="00000000000000000000"/>
      <p:regular r:id="rId37"/>
    </p:embeddedFont>
    <p:embeddedFont>
      <p:font typeface="Sarabun" charset="1" panose="000005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1.jpeg" Type="http://schemas.openxmlformats.org/officeDocument/2006/relationships/image"/><Relationship Id="rId3" Target="../media/image12.gif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jpeg" Type="http://schemas.openxmlformats.org/officeDocument/2006/relationships/image"/><Relationship Id="rId8" Target="../media/VAGRPiP1rnk.mp4" Type="http://schemas.openxmlformats.org/officeDocument/2006/relationships/video"/><Relationship Id="rId9" Target="../media/VAGRPiP1rnk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4.jpeg" Type="http://schemas.openxmlformats.org/officeDocument/2006/relationships/image"/><Relationship Id="rId8" Target="https://www.youtube.com/watch?v=2LizJ_WM3bE&amp;t=17s" TargetMode="External" Type="http://schemas.openxmlformats.org/officeDocument/2006/relationships/video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33179" y="1198780"/>
            <a:ext cx="13320056" cy="5887364"/>
          </a:xfrm>
          <a:custGeom>
            <a:avLst/>
            <a:gdLst/>
            <a:ahLst/>
            <a:cxnLst/>
            <a:rect r="r" b="b" t="t" l="l"/>
            <a:pathLst>
              <a:path h="5887364" w="13320056">
                <a:moveTo>
                  <a:pt x="0" y="0"/>
                </a:moveTo>
                <a:lnTo>
                  <a:pt x="13320056" y="0"/>
                </a:lnTo>
                <a:lnTo>
                  <a:pt x="13320056" y="5887364"/>
                </a:lnTo>
                <a:lnTo>
                  <a:pt x="0" y="5887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2650" t="0" r="0" b="-34125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48095" y="3349150"/>
            <a:ext cx="13840581" cy="5746085"/>
          </a:xfrm>
          <a:custGeom>
            <a:avLst/>
            <a:gdLst/>
            <a:ahLst/>
            <a:cxnLst/>
            <a:rect r="r" b="b" t="t" l="l"/>
            <a:pathLst>
              <a:path h="5746085" w="13840581">
                <a:moveTo>
                  <a:pt x="0" y="0"/>
                </a:moveTo>
                <a:lnTo>
                  <a:pt x="13840581" y="0"/>
                </a:lnTo>
                <a:lnTo>
                  <a:pt x="13840581" y="5746085"/>
                </a:lnTo>
                <a:lnTo>
                  <a:pt x="0" y="5746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37423" r="-8414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927806" y="7501978"/>
            <a:ext cx="3436585" cy="3962519"/>
          </a:xfrm>
          <a:custGeom>
            <a:avLst/>
            <a:gdLst/>
            <a:ahLst/>
            <a:cxnLst/>
            <a:rect r="r" b="b" t="t" l="l"/>
            <a:pathLst>
              <a:path h="3962519" w="3436585">
                <a:moveTo>
                  <a:pt x="0" y="0"/>
                </a:moveTo>
                <a:lnTo>
                  <a:pt x="3436585" y="0"/>
                </a:lnTo>
                <a:lnTo>
                  <a:pt x="3436585" y="3962519"/>
                </a:lnTo>
                <a:lnTo>
                  <a:pt x="0" y="39625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342038" y="7105194"/>
            <a:ext cx="3603924" cy="517655"/>
          </a:xfrm>
          <a:custGeom>
            <a:avLst/>
            <a:gdLst/>
            <a:ahLst/>
            <a:cxnLst/>
            <a:rect r="r" b="b" t="t" l="l"/>
            <a:pathLst>
              <a:path h="517655" w="3603924">
                <a:moveTo>
                  <a:pt x="0" y="0"/>
                </a:moveTo>
                <a:lnTo>
                  <a:pt x="3603924" y="0"/>
                </a:lnTo>
                <a:lnTo>
                  <a:pt x="3603924" y="517654"/>
                </a:lnTo>
                <a:lnTo>
                  <a:pt x="0" y="5176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307550" y="-952560"/>
            <a:ext cx="3436585" cy="3962519"/>
          </a:xfrm>
          <a:custGeom>
            <a:avLst/>
            <a:gdLst/>
            <a:ahLst/>
            <a:cxnLst/>
            <a:rect r="r" b="b" t="t" l="l"/>
            <a:pathLst>
              <a:path h="3962519" w="3436585">
                <a:moveTo>
                  <a:pt x="0" y="0"/>
                </a:moveTo>
                <a:lnTo>
                  <a:pt x="3436585" y="0"/>
                </a:lnTo>
                <a:lnTo>
                  <a:pt x="3436585" y="3962520"/>
                </a:lnTo>
                <a:lnTo>
                  <a:pt x="0" y="3962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5832457" y="3106329"/>
            <a:ext cx="6192593" cy="107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4"/>
              </a:lnSpc>
            </a:pPr>
            <a:r>
              <a:rPr lang="en-US" sz="7267">
                <a:solidFill>
                  <a:srgbClr val="FFFFED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EPT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616054" y="6210368"/>
            <a:ext cx="2912880" cy="683203"/>
          </a:xfrm>
          <a:custGeom>
            <a:avLst/>
            <a:gdLst/>
            <a:ahLst/>
            <a:cxnLst/>
            <a:rect r="r" b="b" t="t" l="l"/>
            <a:pathLst>
              <a:path h="683203" w="2912880">
                <a:moveTo>
                  <a:pt x="0" y="0"/>
                </a:moveTo>
                <a:lnTo>
                  <a:pt x="2912880" y="0"/>
                </a:lnTo>
                <a:lnTo>
                  <a:pt x="2912880" y="683203"/>
                </a:lnTo>
                <a:lnTo>
                  <a:pt x="0" y="6832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4252369" y="4228492"/>
            <a:ext cx="10665732" cy="1917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8"/>
              </a:lnSpc>
            </a:pPr>
            <a:r>
              <a:rPr lang="en-US" sz="12902">
                <a:solidFill>
                  <a:srgbClr val="FFFFED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ANIMACION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571268" y="6176626"/>
            <a:ext cx="2912880" cy="683203"/>
          </a:xfrm>
          <a:custGeom>
            <a:avLst/>
            <a:gdLst/>
            <a:ahLst/>
            <a:cxnLst/>
            <a:rect r="r" b="b" t="t" l="l"/>
            <a:pathLst>
              <a:path h="683203" w="2912880">
                <a:moveTo>
                  <a:pt x="0" y="0"/>
                </a:moveTo>
                <a:lnTo>
                  <a:pt x="2912880" y="0"/>
                </a:lnTo>
                <a:lnTo>
                  <a:pt x="2912880" y="683202"/>
                </a:lnTo>
                <a:lnTo>
                  <a:pt x="0" y="6832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328572" y="6166455"/>
            <a:ext cx="2912880" cy="683203"/>
          </a:xfrm>
          <a:custGeom>
            <a:avLst/>
            <a:gdLst/>
            <a:ahLst/>
            <a:cxnLst/>
            <a:rect r="r" b="b" t="t" l="l"/>
            <a:pathLst>
              <a:path h="683203" w="2912880">
                <a:moveTo>
                  <a:pt x="0" y="0"/>
                </a:moveTo>
                <a:lnTo>
                  <a:pt x="2912880" y="0"/>
                </a:lnTo>
                <a:lnTo>
                  <a:pt x="2912880" y="683202"/>
                </a:lnTo>
                <a:lnTo>
                  <a:pt x="0" y="6832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6222091" y="6339546"/>
            <a:ext cx="5802958" cy="407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89"/>
              </a:lnSpc>
              <a:spcBef>
                <a:spcPct val="0"/>
              </a:spcBef>
            </a:pPr>
            <a:r>
              <a:rPr lang="en-US" b="true" sz="2473" spc="168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4° Y 5° SECUNDARIA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8603247">
            <a:off x="16592262" y="-99488"/>
            <a:ext cx="2107672" cy="1962051"/>
          </a:xfrm>
          <a:custGeom>
            <a:avLst/>
            <a:gdLst/>
            <a:ahLst/>
            <a:cxnLst/>
            <a:rect r="r" b="b" t="t" l="l"/>
            <a:pathLst>
              <a:path h="1962051" w="2107672">
                <a:moveTo>
                  <a:pt x="0" y="0"/>
                </a:moveTo>
                <a:lnTo>
                  <a:pt x="2107672" y="0"/>
                </a:lnTo>
                <a:lnTo>
                  <a:pt x="2107672" y="1962051"/>
                </a:lnTo>
                <a:lnTo>
                  <a:pt x="0" y="19620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-307550" y="8735797"/>
            <a:ext cx="2177683" cy="2027225"/>
          </a:xfrm>
          <a:custGeom>
            <a:avLst/>
            <a:gdLst/>
            <a:ahLst/>
            <a:cxnLst/>
            <a:rect r="r" b="b" t="t" l="l"/>
            <a:pathLst>
              <a:path h="2027225" w="2177683">
                <a:moveTo>
                  <a:pt x="0" y="0"/>
                </a:moveTo>
                <a:lnTo>
                  <a:pt x="2177683" y="0"/>
                </a:lnTo>
                <a:lnTo>
                  <a:pt x="2177683" y="2027226"/>
                </a:lnTo>
                <a:lnTo>
                  <a:pt x="0" y="20272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55143">
            <a:off x="-697472" y="-1637553"/>
            <a:ext cx="2801909" cy="2608323"/>
          </a:xfrm>
          <a:custGeom>
            <a:avLst/>
            <a:gdLst/>
            <a:ahLst/>
            <a:cxnLst/>
            <a:rect r="r" b="b" t="t" l="l"/>
            <a:pathLst>
              <a:path h="2608323" w="2801909">
                <a:moveTo>
                  <a:pt x="0" y="0"/>
                </a:moveTo>
                <a:lnTo>
                  <a:pt x="2801909" y="0"/>
                </a:lnTo>
                <a:lnTo>
                  <a:pt x="2801909" y="2608323"/>
                </a:lnTo>
                <a:lnTo>
                  <a:pt x="0" y="2608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7909702">
            <a:off x="593435" y="8867959"/>
            <a:ext cx="2188692" cy="2037473"/>
          </a:xfrm>
          <a:custGeom>
            <a:avLst/>
            <a:gdLst/>
            <a:ahLst/>
            <a:cxnLst/>
            <a:rect r="r" b="b" t="t" l="l"/>
            <a:pathLst>
              <a:path h="2037473" w="2188692">
                <a:moveTo>
                  <a:pt x="0" y="0"/>
                </a:moveTo>
                <a:lnTo>
                  <a:pt x="2188691" y="0"/>
                </a:lnTo>
                <a:lnTo>
                  <a:pt x="2188691" y="2037473"/>
                </a:lnTo>
                <a:lnTo>
                  <a:pt x="0" y="2037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5003530" y="1594539"/>
            <a:ext cx="8762530" cy="140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1025"/>
              </a:lnSpc>
              <a:spcBef>
                <a:spcPct val="0"/>
              </a:spcBef>
            </a:pPr>
            <a:r>
              <a:rPr lang="en-US" b="true" sz="967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TIMING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2489673"/>
            <a:ext cx="16489641" cy="7117991"/>
          </a:xfrm>
          <a:custGeom>
            <a:avLst/>
            <a:gdLst/>
            <a:ahLst/>
            <a:cxnLst/>
            <a:rect r="r" b="b" t="t" l="l"/>
            <a:pathLst>
              <a:path h="7117991" w="16489641">
                <a:moveTo>
                  <a:pt x="0" y="0"/>
                </a:moveTo>
                <a:lnTo>
                  <a:pt x="16489641" y="0"/>
                </a:lnTo>
                <a:lnTo>
                  <a:pt x="16489641" y="7117991"/>
                </a:lnTo>
                <a:lnTo>
                  <a:pt x="0" y="7117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55143">
            <a:off x="-697472" y="-1637553"/>
            <a:ext cx="2801909" cy="2608323"/>
          </a:xfrm>
          <a:custGeom>
            <a:avLst/>
            <a:gdLst/>
            <a:ahLst/>
            <a:cxnLst/>
            <a:rect r="r" b="b" t="t" l="l"/>
            <a:pathLst>
              <a:path h="2608323" w="2801909">
                <a:moveTo>
                  <a:pt x="0" y="0"/>
                </a:moveTo>
                <a:lnTo>
                  <a:pt x="2801909" y="0"/>
                </a:lnTo>
                <a:lnTo>
                  <a:pt x="2801909" y="2608323"/>
                </a:lnTo>
                <a:lnTo>
                  <a:pt x="0" y="2608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7909702">
            <a:off x="593435" y="8867959"/>
            <a:ext cx="2188692" cy="2037473"/>
          </a:xfrm>
          <a:custGeom>
            <a:avLst/>
            <a:gdLst/>
            <a:ahLst/>
            <a:cxnLst/>
            <a:rect r="r" b="b" t="t" l="l"/>
            <a:pathLst>
              <a:path h="2037473" w="2188692">
                <a:moveTo>
                  <a:pt x="0" y="0"/>
                </a:moveTo>
                <a:lnTo>
                  <a:pt x="2188691" y="0"/>
                </a:lnTo>
                <a:lnTo>
                  <a:pt x="2188691" y="2037473"/>
                </a:lnTo>
                <a:lnTo>
                  <a:pt x="0" y="2037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70768" y="3779214"/>
            <a:ext cx="17346464" cy="3496187"/>
          </a:xfrm>
          <a:custGeom>
            <a:avLst/>
            <a:gdLst/>
            <a:ahLst/>
            <a:cxnLst/>
            <a:rect r="r" b="b" t="t" l="l"/>
            <a:pathLst>
              <a:path h="3496187" w="17346464">
                <a:moveTo>
                  <a:pt x="0" y="0"/>
                </a:moveTo>
                <a:lnTo>
                  <a:pt x="17346464" y="0"/>
                </a:lnTo>
                <a:lnTo>
                  <a:pt x="17346464" y="3496187"/>
                </a:lnTo>
                <a:lnTo>
                  <a:pt x="0" y="3496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03530" y="1594539"/>
            <a:ext cx="8762530" cy="140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1025"/>
              </a:lnSpc>
              <a:spcBef>
                <a:spcPct val="0"/>
              </a:spcBef>
            </a:pPr>
            <a:r>
              <a:rPr lang="en-US" b="true" sz="967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TIMING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55143">
            <a:off x="-697472" y="-1637553"/>
            <a:ext cx="2801909" cy="2608323"/>
          </a:xfrm>
          <a:custGeom>
            <a:avLst/>
            <a:gdLst/>
            <a:ahLst/>
            <a:cxnLst/>
            <a:rect r="r" b="b" t="t" l="l"/>
            <a:pathLst>
              <a:path h="2608323" w="2801909">
                <a:moveTo>
                  <a:pt x="0" y="0"/>
                </a:moveTo>
                <a:lnTo>
                  <a:pt x="2801909" y="0"/>
                </a:lnTo>
                <a:lnTo>
                  <a:pt x="2801909" y="2608323"/>
                </a:lnTo>
                <a:lnTo>
                  <a:pt x="0" y="2608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7909702">
            <a:off x="593435" y="8867959"/>
            <a:ext cx="2188692" cy="2037473"/>
          </a:xfrm>
          <a:custGeom>
            <a:avLst/>
            <a:gdLst/>
            <a:ahLst/>
            <a:cxnLst/>
            <a:rect r="r" b="b" t="t" l="l"/>
            <a:pathLst>
              <a:path h="2037473" w="2188692">
                <a:moveTo>
                  <a:pt x="0" y="0"/>
                </a:moveTo>
                <a:lnTo>
                  <a:pt x="2188691" y="0"/>
                </a:lnTo>
                <a:lnTo>
                  <a:pt x="2188691" y="2037473"/>
                </a:lnTo>
                <a:lnTo>
                  <a:pt x="0" y="2037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-1627598" y="4289230"/>
            <a:ext cx="8762530" cy="140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1025"/>
              </a:lnSpc>
              <a:spcBef>
                <a:spcPct val="0"/>
              </a:spcBef>
            </a:pPr>
            <a:r>
              <a:rPr lang="en-US" b="true" sz="967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TIMING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976924" y="233710"/>
            <a:ext cx="11282376" cy="10053290"/>
          </a:xfrm>
          <a:custGeom>
            <a:avLst/>
            <a:gdLst/>
            <a:ahLst/>
            <a:cxnLst/>
            <a:rect r="r" b="b" t="t" l="l"/>
            <a:pathLst>
              <a:path h="10053290" w="11282376">
                <a:moveTo>
                  <a:pt x="0" y="0"/>
                </a:moveTo>
                <a:lnTo>
                  <a:pt x="11282376" y="0"/>
                </a:lnTo>
                <a:lnTo>
                  <a:pt x="11282376" y="10053290"/>
                </a:lnTo>
                <a:lnTo>
                  <a:pt x="0" y="10053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55143">
            <a:off x="-697472" y="-1637553"/>
            <a:ext cx="2801909" cy="2608323"/>
          </a:xfrm>
          <a:custGeom>
            <a:avLst/>
            <a:gdLst/>
            <a:ahLst/>
            <a:cxnLst/>
            <a:rect r="r" b="b" t="t" l="l"/>
            <a:pathLst>
              <a:path h="2608323" w="2801909">
                <a:moveTo>
                  <a:pt x="0" y="0"/>
                </a:moveTo>
                <a:lnTo>
                  <a:pt x="2801909" y="0"/>
                </a:lnTo>
                <a:lnTo>
                  <a:pt x="2801909" y="2608323"/>
                </a:lnTo>
                <a:lnTo>
                  <a:pt x="0" y="2608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7909702">
            <a:off x="593435" y="8867959"/>
            <a:ext cx="2188692" cy="2037473"/>
          </a:xfrm>
          <a:custGeom>
            <a:avLst/>
            <a:gdLst/>
            <a:ahLst/>
            <a:cxnLst/>
            <a:rect r="r" b="b" t="t" l="l"/>
            <a:pathLst>
              <a:path h="2037473" w="2188692">
                <a:moveTo>
                  <a:pt x="0" y="0"/>
                </a:moveTo>
                <a:lnTo>
                  <a:pt x="2188691" y="0"/>
                </a:lnTo>
                <a:lnTo>
                  <a:pt x="2188691" y="2037473"/>
                </a:lnTo>
                <a:lnTo>
                  <a:pt x="0" y="2037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41743" y="0"/>
            <a:ext cx="17604514" cy="9886695"/>
          </a:xfrm>
          <a:custGeom>
            <a:avLst/>
            <a:gdLst/>
            <a:ahLst/>
            <a:cxnLst/>
            <a:rect r="r" b="b" t="t" l="l"/>
            <a:pathLst>
              <a:path h="9886695" w="17604514">
                <a:moveTo>
                  <a:pt x="0" y="0"/>
                </a:moveTo>
                <a:lnTo>
                  <a:pt x="17604514" y="0"/>
                </a:lnTo>
                <a:lnTo>
                  <a:pt x="17604514" y="9886695"/>
                </a:lnTo>
                <a:lnTo>
                  <a:pt x="0" y="9886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03530" y="1594539"/>
            <a:ext cx="8762530" cy="140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1025"/>
              </a:lnSpc>
              <a:spcBef>
                <a:spcPct val="0"/>
              </a:spcBef>
            </a:pPr>
            <a:r>
              <a:rPr lang="en-US" b="true" sz="967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SPACING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7781" y="4019638"/>
            <a:ext cx="15571519" cy="378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4"/>
              </a:lnSpc>
            </a:pPr>
            <a:r>
              <a:rPr lang="en-US" sz="652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Cuanto más juntos estén tus dibujos, más lenta será tu acción;</a:t>
            </a:r>
          </a:p>
          <a:p>
            <a:pPr algn="ctr">
              <a:lnSpc>
                <a:spcPts val="7434"/>
              </a:lnSpc>
            </a:pPr>
            <a:r>
              <a:rPr lang="en-US" sz="652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cuanto más separados estén, más rápido.</a:t>
            </a:r>
          </a:p>
          <a:p>
            <a:pPr algn="ctr">
              <a:lnSpc>
                <a:spcPts val="743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55143">
            <a:off x="-697472" y="-1637553"/>
            <a:ext cx="2801909" cy="2608323"/>
          </a:xfrm>
          <a:custGeom>
            <a:avLst/>
            <a:gdLst/>
            <a:ahLst/>
            <a:cxnLst/>
            <a:rect r="r" b="b" t="t" l="l"/>
            <a:pathLst>
              <a:path h="2608323" w="2801909">
                <a:moveTo>
                  <a:pt x="0" y="0"/>
                </a:moveTo>
                <a:lnTo>
                  <a:pt x="2801909" y="0"/>
                </a:lnTo>
                <a:lnTo>
                  <a:pt x="2801909" y="2608323"/>
                </a:lnTo>
                <a:lnTo>
                  <a:pt x="0" y="2608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7909702">
            <a:off x="593435" y="8867959"/>
            <a:ext cx="2188692" cy="2037473"/>
          </a:xfrm>
          <a:custGeom>
            <a:avLst/>
            <a:gdLst/>
            <a:ahLst/>
            <a:cxnLst/>
            <a:rect r="r" b="b" t="t" l="l"/>
            <a:pathLst>
              <a:path h="2037473" w="2188692">
                <a:moveTo>
                  <a:pt x="0" y="0"/>
                </a:moveTo>
                <a:lnTo>
                  <a:pt x="2188691" y="0"/>
                </a:lnTo>
                <a:lnTo>
                  <a:pt x="2188691" y="2037473"/>
                </a:lnTo>
                <a:lnTo>
                  <a:pt x="0" y="2037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03483" y="3593501"/>
            <a:ext cx="17169261" cy="4207319"/>
          </a:xfrm>
          <a:custGeom>
            <a:avLst/>
            <a:gdLst/>
            <a:ahLst/>
            <a:cxnLst/>
            <a:rect r="r" b="b" t="t" l="l"/>
            <a:pathLst>
              <a:path h="4207319" w="17169261">
                <a:moveTo>
                  <a:pt x="0" y="0"/>
                </a:moveTo>
                <a:lnTo>
                  <a:pt x="17169261" y="0"/>
                </a:lnTo>
                <a:lnTo>
                  <a:pt x="17169261" y="4207319"/>
                </a:lnTo>
                <a:lnTo>
                  <a:pt x="0" y="4207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03530" y="1594539"/>
            <a:ext cx="8762530" cy="140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1025"/>
              </a:lnSpc>
              <a:spcBef>
                <a:spcPct val="0"/>
              </a:spcBef>
            </a:pPr>
            <a:r>
              <a:rPr lang="en-US" b="true" sz="967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SPACING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55143">
            <a:off x="-697472" y="-1637553"/>
            <a:ext cx="2801909" cy="2608323"/>
          </a:xfrm>
          <a:custGeom>
            <a:avLst/>
            <a:gdLst/>
            <a:ahLst/>
            <a:cxnLst/>
            <a:rect r="r" b="b" t="t" l="l"/>
            <a:pathLst>
              <a:path h="2608323" w="2801909">
                <a:moveTo>
                  <a:pt x="0" y="0"/>
                </a:moveTo>
                <a:lnTo>
                  <a:pt x="2801909" y="0"/>
                </a:lnTo>
                <a:lnTo>
                  <a:pt x="2801909" y="2608323"/>
                </a:lnTo>
                <a:lnTo>
                  <a:pt x="0" y="2608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7909702">
            <a:off x="593435" y="8867959"/>
            <a:ext cx="2188692" cy="2037473"/>
          </a:xfrm>
          <a:custGeom>
            <a:avLst/>
            <a:gdLst/>
            <a:ahLst/>
            <a:cxnLst/>
            <a:rect r="r" b="b" t="t" l="l"/>
            <a:pathLst>
              <a:path h="2037473" w="2188692">
                <a:moveTo>
                  <a:pt x="0" y="0"/>
                </a:moveTo>
                <a:lnTo>
                  <a:pt x="2188691" y="0"/>
                </a:lnTo>
                <a:lnTo>
                  <a:pt x="2188691" y="2037473"/>
                </a:lnTo>
                <a:lnTo>
                  <a:pt x="0" y="2037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633355" y="0"/>
            <a:ext cx="11384840" cy="10492832"/>
          </a:xfrm>
          <a:custGeom>
            <a:avLst/>
            <a:gdLst/>
            <a:ahLst/>
            <a:cxnLst/>
            <a:rect r="r" b="b" t="t" l="l"/>
            <a:pathLst>
              <a:path h="10492832" w="11384840">
                <a:moveTo>
                  <a:pt x="0" y="0"/>
                </a:moveTo>
                <a:lnTo>
                  <a:pt x="11384840" y="0"/>
                </a:lnTo>
                <a:lnTo>
                  <a:pt x="11384840" y="10492832"/>
                </a:lnTo>
                <a:lnTo>
                  <a:pt x="0" y="10492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5773" y="3577887"/>
            <a:ext cx="6434502" cy="2811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378"/>
              </a:lnSpc>
              <a:spcBef>
                <a:spcPct val="0"/>
              </a:spcBef>
            </a:pPr>
            <a:r>
              <a:rPr lang="en-US" b="true" sz="647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ACCION, TIMING, SPACING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55143">
            <a:off x="-697472" y="-1637553"/>
            <a:ext cx="2801909" cy="2608323"/>
          </a:xfrm>
          <a:custGeom>
            <a:avLst/>
            <a:gdLst/>
            <a:ahLst/>
            <a:cxnLst/>
            <a:rect r="r" b="b" t="t" l="l"/>
            <a:pathLst>
              <a:path h="2608323" w="2801909">
                <a:moveTo>
                  <a:pt x="0" y="0"/>
                </a:moveTo>
                <a:lnTo>
                  <a:pt x="2801909" y="0"/>
                </a:lnTo>
                <a:lnTo>
                  <a:pt x="2801909" y="2608323"/>
                </a:lnTo>
                <a:lnTo>
                  <a:pt x="0" y="2608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558191" y="0"/>
            <a:ext cx="13067267" cy="9641093"/>
          </a:xfrm>
          <a:custGeom>
            <a:avLst/>
            <a:gdLst/>
            <a:ahLst/>
            <a:cxnLst/>
            <a:rect r="r" b="b" t="t" l="l"/>
            <a:pathLst>
              <a:path h="9641093" w="13067267">
                <a:moveTo>
                  <a:pt x="0" y="0"/>
                </a:moveTo>
                <a:lnTo>
                  <a:pt x="13067267" y="0"/>
                </a:lnTo>
                <a:lnTo>
                  <a:pt x="13067267" y="9641093"/>
                </a:lnTo>
                <a:lnTo>
                  <a:pt x="0" y="9641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3483" y="506149"/>
            <a:ext cx="16276094" cy="101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b="true" sz="6500">
                <a:solidFill>
                  <a:srgbClr val="231B24"/>
                </a:solidFill>
                <a:latin typeface="Nunito Bold"/>
                <a:ea typeface="Nunito Bold"/>
                <a:cs typeface="Nunito Bold"/>
                <a:sym typeface="Nunito Bold"/>
              </a:rPr>
              <a:t>EJEMPLO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55143">
            <a:off x="-697472" y="-1637553"/>
            <a:ext cx="2801909" cy="2608323"/>
          </a:xfrm>
          <a:custGeom>
            <a:avLst/>
            <a:gdLst/>
            <a:ahLst/>
            <a:cxnLst/>
            <a:rect r="r" b="b" t="t" l="l"/>
            <a:pathLst>
              <a:path h="2608323" w="2801909">
                <a:moveTo>
                  <a:pt x="0" y="0"/>
                </a:moveTo>
                <a:lnTo>
                  <a:pt x="2801909" y="0"/>
                </a:lnTo>
                <a:lnTo>
                  <a:pt x="2801909" y="2608323"/>
                </a:lnTo>
                <a:lnTo>
                  <a:pt x="0" y="2608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03483" y="3144717"/>
            <a:ext cx="16915639" cy="4997802"/>
          </a:xfrm>
          <a:custGeom>
            <a:avLst/>
            <a:gdLst/>
            <a:ahLst/>
            <a:cxnLst/>
            <a:rect r="r" b="b" t="t" l="l"/>
            <a:pathLst>
              <a:path h="4997802" w="16915639">
                <a:moveTo>
                  <a:pt x="0" y="0"/>
                </a:moveTo>
                <a:lnTo>
                  <a:pt x="16915638" y="0"/>
                </a:lnTo>
                <a:lnTo>
                  <a:pt x="16915638" y="4997802"/>
                </a:lnTo>
                <a:lnTo>
                  <a:pt x="0" y="4997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3483" y="506149"/>
            <a:ext cx="16276094" cy="101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b="true" sz="6500">
                <a:solidFill>
                  <a:srgbClr val="231B24"/>
                </a:solidFill>
                <a:latin typeface="Nunito Bold"/>
                <a:ea typeface="Nunito Bold"/>
                <a:cs typeface="Nunito Bold"/>
                <a:sym typeface="Nunito Bold"/>
              </a:rPr>
              <a:t>EJEMPLO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55143">
            <a:off x="-697472" y="-1637553"/>
            <a:ext cx="2801909" cy="2608323"/>
          </a:xfrm>
          <a:custGeom>
            <a:avLst/>
            <a:gdLst/>
            <a:ahLst/>
            <a:cxnLst/>
            <a:rect r="r" b="b" t="t" l="l"/>
            <a:pathLst>
              <a:path h="2608323" w="2801909">
                <a:moveTo>
                  <a:pt x="0" y="0"/>
                </a:moveTo>
                <a:lnTo>
                  <a:pt x="2801909" y="0"/>
                </a:lnTo>
                <a:lnTo>
                  <a:pt x="2801909" y="2608323"/>
                </a:lnTo>
                <a:lnTo>
                  <a:pt x="0" y="2608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03483" y="2391590"/>
            <a:ext cx="17154050" cy="6630093"/>
          </a:xfrm>
          <a:custGeom>
            <a:avLst/>
            <a:gdLst/>
            <a:ahLst/>
            <a:cxnLst/>
            <a:rect r="r" b="b" t="t" l="l"/>
            <a:pathLst>
              <a:path h="6630093" w="17154050">
                <a:moveTo>
                  <a:pt x="0" y="0"/>
                </a:moveTo>
                <a:lnTo>
                  <a:pt x="17154049" y="0"/>
                </a:lnTo>
                <a:lnTo>
                  <a:pt x="17154049" y="6630092"/>
                </a:lnTo>
                <a:lnTo>
                  <a:pt x="0" y="6630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3483" y="506149"/>
            <a:ext cx="16276094" cy="101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b="true" sz="6500">
                <a:solidFill>
                  <a:srgbClr val="231B24"/>
                </a:solidFill>
                <a:latin typeface="Nunito Bold"/>
                <a:ea typeface="Nunito Bold"/>
                <a:cs typeface="Nunito Bold"/>
                <a:sym typeface="Nunito Bold"/>
              </a:rPr>
              <a:t>EJEMPLO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55143">
            <a:off x="-697472" y="-1637553"/>
            <a:ext cx="2801909" cy="2608323"/>
          </a:xfrm>
          <a:custGeom>
            <a:avLst/>
            <a:gdLst/>
            <a:ahLst/>
            <a:cxnLst/>
            <a:rect r="r" b="b" t="t" l="l"/>
            <a:pathLst>
              <a:path h="2608323" w="2801909">
                <a:moveTo>
                  <a:pt x="0" y="0"/>
                </a:moveTo>
                <a:lnTo>
                  <a:pt x="2801909" y="0"/>
                </a:lnTo>
                <a:lnTo>
                  <a:pt x="2801909" y="2608323"/>
                </a:lnTo>
                <a:lnTo>
                  <a:pt x="0" y="2608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949896" y="1863013"/>
            <a:ext cx="14750657" cy="7009512"/>
          </a:xfrm>
          <a:custGeom>
            <a:avLst/>
            <a:gdLst/>
            <a:ahLst/>
            <a:cxnLst/>
            <a:rect r="r" b="b" t="t" l="l"/>
            <a:pathLst>
              <a:path h="7009512" w="14750657">
                <a:moveTo>
                  <a:pt x="0" y="0"/>
                </a:moveTo>
                <a:lnTo>
                  <a:pt x="14750657" y="0"/>
                </a:lnTo>
                <a:lnTo>
                  <a:pt x="14750657" y="7009512"/>
                </a:lnTo>
                <a:lnTo>
                  <a:pt x="0" y="7009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3483" y="506149"/>
            <a:ext cx="16276094" cy="101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b="true" sz="6500">
                <a:solidFill>
                  <a:srgbClr val="231B24"/>
                </a:solidFill>
                <a:latin typeface="Nunito Bold"/>
                <a:ea typeface="Nunito Bold"/>
                <a:cs typeface="Nunito Bold"/>
                <a:sym typeface="Nunito Bold"/>
              </a:rPr>
              <a:t>EJEMPLO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172277">
            <a:off x="10756100" y="2239788"/>
            <a:ext cx="5807425" cy="5807425"/>
            <a:chOff x="0" y="0"/>
            <a:chExt cx="34823400" cy="34823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6350" y="-6350"/>
              <a:ext cx="34823400" cy="34823400"/>
            </a:xfrm>
            <a:custGeom>
              <a:avLst/>
              <a:gdLst/>
              <a:ahLst/>
              <a:cxnLst/>
              <a:rect r="r" b="b" t="t" l="l"/>
              <a:pathLst>
                <a:path h="34823400" w="34823400">
                  <a:moveTo>
                    <a:pt x="34823400" y="34823400"/>
                  </a:moveTo>
                  <a:lnTo>
                    <a:pt x="0" y="34823400"/>
                  </a:lnTo>
                  <a:lnTo>
                    <a:pt x="0" y="0"/>
                  </a:lnTo>
                  <a:lnTo>
                    <a:pt x="34823400" y="0"/>
                  </a:lnTo>
                  <a:lnTo>
                    <a:pt x="34823400" y="34823400"/>
                  </a:lnTo>
                  <a:close/>
                </a:path>
              </a:pathLst>
            </a:custGeom>
            <a:blipFill>
              <a:blip r:embed="rId3"/>
              <a:stretch>
                <a:fillRect l="-32096" t="0" r="-27903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823400" cy="34823400"/>
            </a:xfrm>
            <a:custGeom>
              <a:avLst/>
              <a:gdLst/>
              <a:ahLst/>
              <a:cxnLst/>
              <a:rect r="r" b="b" t="t" l="l"/>
              <a:pathLst>
                <a:path h="34823400" w="34823400">
                  <a:moveTo>
                    <a:pt x="34823400" y="34823400"/>
                  </a:moveTo>
                  <a:lnTo>
                    <a:pt x="0" y="34823400"/>
                  </a:lnTo>
                  <a:lnTo>
                    <a:pt x="0" y="0"/>
                  </a:lnTo>
                  <a:lnTo>
                    <a:pt x="34823400" y="0"/>
                  </a:lnTo>
                  <a:lnTo>
                    <a:pt x="34823400" y="348234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525503" y="8818751"/>
            <a:ext cx="4218969" cy="1971409"/>
          </a:xfrm>
          <a:custGeom>
            <a:avLst/>
            <a:gdLst/>
            <a:ahLst/>
            <a:cxnLst/>
            <a:rect r="r" b="b" t="t" l="l"/>
            <a:pathLst>
              <a:path h="1971409" w="4218969">
                <a:moveTo>
                  <a:pt x="0" y="0"/>
                </a:moveTo>
                <a:lnTo>
                  <a:pt x="4218969" y="0"/>
                </a:lnTo>
                <a:lnTo>
                  <a:pt x="4218969" y="1971409"/>
                </a:lnTo>
                <a:lnTo>
                  <a:pt x="0" y="1971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615297" y="-512200"/>
            <a:ext cx="4218969" cy="1971409"/>
          </a:xfrm>
          <a:custGeom>
            <a:avLst/>
            <a:gdLst/>
            <a:ahLst/>
            <a:cxnLst/>
            <a:rect r="r" b="b" t="t" l="l"/>
            <a:pathLst>
              <a:path h="1971409" w="4218969">
                <a:moveTo>
                  <a:pt x="0" y="0"/>
                </a:moveTo>
                <a:lnTo>
                  <a:pt x="4218969" y="0"/>
                </a:lnTo>
                <a:lnTo>
                  <a:pt x="4218969" y="1971409"/>
                </a:lnTo>
                <a:lnTo>
                  <a:pt x="0" y="1971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030292" y="7047339"/>
            <a:ext cx="5327782" cy="1695203"/>
          </a:xfrm>
          <a:custGeom>
            <a:avLst/>
            <a:gdLst/>
            <a:ahLst/>
            <a:cxnLst/>
            <a:rect r="r" b="b" t="t" l="l"/>
            <a:pathLst>
              <a:path h="1695203" w="5327782">
                <a:moveTo>
                  <a:pt x="0" y="0"/>
                </a:moveTo>
                <a:lnTo>
                  <a:pt x="5327782" y="0"/>
                </a:lnTo>
                <a:lnTo>
                  <a:pt x="5327782" y="1695203"/>
                </a:lnTo>
                <a:lnTo>
                  <a:pt x="0" y="16952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3560110">
            <a:off x="16607283" y="8323373"/>
            <a:ext cx="2498828" cy="2637918"/>
          </a:xfrm>
          <a:custGeom>
            <a:avLst/>
            <a:gdLst/>
            <a:ahLst/>
            <a:cxnLst/>
            <a:rect r="r" b="b" t="t" l="l"/>
            <a:pathLst>
              <a:path h="2637918" w="2498828">
                <a:moveTo>
                  <a:pt x="0" y="0"/>
                </a:moveTo>
                <a:lnTo>
                  <a:pt x="2498828" y="0"/>
                </a:lnTo>
                <a:lnTo>
                  <a:pt x="2498828" y="2637917"/>
                </a:lnTo>
                <a:lnTo>
                  <a:pt x="0" y="26379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6299120">
            <a:off x="-578231" y="-300970"/>
            <a:ext cx="2304823" cy="2433115"/>
          </a:xfrm>
          <a:custGeom>
            <a:avLst/>
            <a:gdLst/>
            <a:ahLst/>
            <a:cxnLst/>
            <a:rect r="r" b="b" t="t" l="l"/>
            <a:pathLst>
              <a:path h="2433115" w="2304823">
                <a:moveTo>
                  <a:pt x="0" y="0"/>
                </a:moveTo>
                <a:lnTo>
                  <a:pt x="2304823" y="0"/>
                </a:lnTo>
                <a:lnTo>
                  <a:pt x="2304823" y="2433115"/>
                </a:lnTo>
                <a:lnTo>
                  <a:pt x="0" y="24331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3769040"/>
            <a:ext cx="9249998" cy="469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35"/>
              </a:lnSpc>
              <a:spcBef>
                <a:spcPct val="0"/>
              </a:spcBef>
            </a:pPr>
            <a:r>
              <a:rPr lang="en-US" sz="3018" spc="205">
                <a:solidFill>
                  <a:srgbClr val="FFFFED"/>
                </a:solidFill>
                <a:latin typeface="Nunito"/>
                <a:ea typeface="Nunito"/>
                <a:cs typeface="Nunito"/>
                <a:sym typeface="Nunito"/>
              </a:rPr>
              <a:t>La animación es una técnica que consiste en crear la ilusión de movimiento mediante la visualización de una secuencia de imágenes estáticas, conocidas como fotogramas, que se muestran de manera continua y rápida. Cada fotograma tiene ligeras variaciones respecto al anterior, lo que crea la sensación de que los objetos o personajes se mueven. Existen varios tipos de animación, entre ellos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3982" y="2547015"/>
            <a:ext cx="7070490" cy="110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575"/>
              </a:lnSpc>
              <a:spcBef>
                <a:spcPct val="0"/>
              </a:spcBef>
            </a:pPr>
            <a:r>
              <a:rPr lang="en-US" sz="7522">
                <a:solidFill>
                  <a:srgbClr val="FFFFED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Definicion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55143">
            <a:off x="-697472" y="-1637553"/>
            <a:ext cx="2801909" cy="2608323"/>
          </a:xfrm>
          <a:custGeom>
            <a:avLst/>
            <a:gdLst/>
            <a:ahLst/>
            <a:cxnLst/>
            <a:rect r="r" b="b" t="t" l="l"/>
            <a:pathLst>
              <a:path h="2608323" w="2801909">
                <a:moveTo>
                  <a:pt x="0" y="0"/>
                </a:moveTo>
                <a:lnTo>
                  <a:pt x="2801909" y="0"/>
                </a:lnTo>
                <a:lnTo>
                  <a:pt x="2801909" y="2608323"/>
                </a:lnTo>
                <a:lnTo>
                  <a:pt x="0" y="2608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46426" y="1537389"/>
            <a:ext cx="16012874" cy="7737421"/>
          </a:xfrm>
          <a:custGeom>
            <a:avLst/>
            <a:gdLst/>
            <a:ahLst/>
            <a:cxnLst/>
            <a:rect r="r" b="b" t="t" l="l"/>
            <a:pathLst>
              <a:path h="7737421" w="16012874">
                <a:moveTo>
                  <a:pt x="0" y="0"/>
                </a:moveTo>
                <a:lnTo>
                  <a:pt x="16012874" y="0"/>
                </a:lnTo>
                <a:lnTo>
                  <a:pt x="16012874" y="7737421"/>
                </a:lnTo>
                <a:lnTo>
                  <a:pt x="0" y="77374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3483" y="506149"/>
            <a:ext cx="16276094" cy="101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b="true" sz="6500">
                <a:solidFill>
                  <a:srgbClr val="231B24"/>
                </a:solidFill>
                <a:latin typeface="Nunito Bold"/>
                <a:ea typeface="Nunito Bold"/>
                <a:cs typeface="Nunito Bold"/>
                <a:sym typeface="Nunito Bold"/>
              </a:rPr>
              <a:t>EJEMPLO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55143">
            <a:off x="-697472" y="-1637553"/>
            <a:ext cx="2801909" cy="2608323"/>
          </a:xfrm>
          <a:custGeom>
            <a:avLst/>
            <a:gdLst/>
            <a:ahLst/>
            <a:cxnLst/>
            <a:rect r="r" b="b" t="t" l="l"/>
            <a:pathLst>
              <a:path h="2608323" w="2801909">
                <a:moveTo>
                  <a:pt x="0" y="0"/>
                </a:moveTo>
                <a:lnTo>
                  <a:pt x="2801909" y="0"/>
                </a:lnTo>
                <a:lnTo>
                  <a:pt x="2801909" y="2608323"/>
                </a:lnTo>
                <a:lnTo>
                  <a:pt x="0" y="2608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53293" y="1865164"/>
            <a:ext cx="16206007" cy="7720911"/>
          </a:xfrm>
          <a:custGeom>
            <a:avLst/>
            <a:gdLst/>
            <a:ahLst/>
            <a:cxnLst/>
            <a:rect r="r" b="b" t="t" l="l"/>
            <a:pathLst>
              <a:path h="7720911" w="16206007">
                <a:moveTo>
                  <a:pt x="0" y="0"/>
                </a:moveTo>
                <a:lnTo>
                  <a:pt x="16206007" y="0"/>
                </a:lnTo>
                <a:lnTo>
                  <a:pt x="16206007" y="7720910"/>
                </a:lnTo>
                <a:lnTo>
                  <a:pt x="0" y="7720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3483" y="506149"/>
            <a:ext cx="16276094" cy="101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b="true" sz="6500">
                <a:solidFill>
                  <a:srgbClr val="231B24"/>
                </a:solidFill>
                <a:latin typeface="Nunito Bold"/>
                <a:ea typeface="Nunito Bold"/>
                <a:cs typeface="Nunito Bold"/>
                <a:sym typeface="Nunito Bold"/>
              </a:rPr>
              <a:t>EJEMPLO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55143">
            <a:off x="-697472" y="-1637553"/>
            <a:ext cx="2801909" cy="2608323"/>
          </a:xfrm>
          <a:custGeom>
            <a:avLst/>
            <a:gdLst/>
            <a:ahLst/>
            <a:cxnLst/>
            <a:rect r="r" b="b" t="t" l="l"/>
            <a:pathLst>
              <a:path h="2608323" w="2801909">
                <a:moveTo>
                  <a:pt x="0" y="0"/>
                </a:moveTo>
                <a:lnTo>
                  <a:pt x="2801909" y="0"/>
                </a:lnTo>
                <a:lnTo>
                  <a:pt x="2801909" y="2608323"/>
                </a:lnTo>
                <a:lnTo>
                  <a:pt x="0" y="2608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48977" y="2103271"/>
            <a:ext cx="16510323" cy="7384144"/>
          </a:xfrm>
          <a:custGeom>
            <a:avLst/>
            <a:gdLst/>
            <a:ahLst/>
            <a:cxnLst/>
            <a:rect r="r" b="b" t="t" l="l"/>
            <a:pathLst>
              <a:path h="7384144" w="16510323">
                <a:moveTo>
                  <a:pt x="0" y="0"/>
                </a:moveTo>
                <a:lnTo>
                  <a:pt x="16510323" y="0"/>
                </a:lnTo>
                <a:lnTo>
                  <a:pt x="16510323" y="7384144"/>
                </a:lnTo>
                <a:lnTo>
                  <a:pt x="0" y="7384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3483" y="506149"/>
            <a:ext cx="16276094" cy="101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b="true" sz="6500">
                <a:solidFill>
                  <a:srgbClr val="231B24"/>
                </a:solidFill>
                <a:latin typeface="Nunito Bold"/>
                <a:ea typeface="Nunito Bold"/>
                <a:cs typeface="Nunito Bold"/>
                <a:sym typeface="Nunito Bold"/>
              </a:rPr>
              <a:t>EJEMPLO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857067"/>
            <a:ext cx="16489356" cy="4398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3999"/>
              </a:lnSpc>
              <a:spcBef>
                <a:spcPct val="0"/>
              </a:spcBef>
            </a:pPr>
            <a:r>
              <a:rPr lang="en-US" sz="29824">
                <a:solidFill>
                  <a:srgbClr val="FFFFED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TAREA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55143">
            <a:off x="-697472" y="-1637553"/>
            <a:ext cx="2801909" cy="2608323"/>
          </a:xfrm>
          <a:custGeom>
            <a:avLst/>
            <a:gdLst/>
            <a:ahLst/>
            <a:cxnLst/>
            <a:rect r="r" b="b" t="t" l="l"/>
            <a:pathLst>
              <a:path h="2608323" w="2801909">
                <a:moveTo>
                  <a:pt x="0" y="0"/>
                </a:moveTo>
                <a:lnTo>
                  <a:pt x="2801909" y="0"/>
                </a:lnTo>
                <a:lnTo>
                  <a:pt x="2801909" y="2608323"/>
                </a:lnTo>
                <a:lnTo>
                  <a:pt x="0" y="2608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7909702">
            <a:off x="593435" y="8867959"/>
            <a:ext cx="2188692" cy="2037473"/>
          </a:xfrm>
          <a:custGeom>
            <a:avLst/>
            <a:gdLst/>
            <a:ahLst/>
            <a:cxnLst/>
            <a:rect r="r" b="b" t="t" l="l"/>
            <a:pathLst>
              <a:path h="2037473" w="2188692">
                <a:moveTo>
                  <a:pt x="0" y="0"/>
                </a:moveTo>
                <a:lnTo>
                  <a:pt x="2188691" y="0"/>
                </a:lnTo>
                <a:lnTo>
                  <a:pt x="2188691" y="2037473"/>
                </a:lnTo>
                <a:lnTo>
                  <a:pt x="0" y="2037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225498" y="436065"/>
            <a:ext cx="13837005" cy="9414869"/>
          </a:xfrm>
          <a:custGeom>
            <a:avLst/>
            <a:gdLst/>
            <a:ahLst/>
            <a:cxnLst/>
            <a:rect r="r" b="b" t="t" l="l"/>
            <a:pathLst>
              <a:path h="9414869" w="13837005">
                <a:moveTo>
                  <a:pt x="0" y="0"/>
                </a:moveTo>
                <a:lnTo>
                  <a:pt x="13837004" y="0"/>
                </a:lnTo>
                <a:lnTo>
                  <a:pt x="13837004" y="9414870"/>
                </a:lnTo>
                <a:lnTo>
                  <a:pt x="0" y="9414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55143">
            <a:off x="-697472" y="-1637553"/>
            <a:ext cx="2801909" cy="2608323"/>
          </a:xfrm>
          <a:custGeom>
            <a:avLst/>
            <a:gdLst/>
            <a:ahLst/>
            <a:cxnLst/>
            <a:rect r="r" b="b" t="t" l="l"/>
            <a:pathLst>
              <a:path h="2608323" w="2801909">
                <a:moveTo>
                  <a:pt x="0" y="0"/>
                </a:moveTo>
                <a:lnTo>
                  <a:pt x="2801909" y="0"/>
                </a:lnTo>
                <a:lnTo>
                  <a:pt x="2801909" y="2608323"/>
                </a:lnTo>
                <a:lnTo>
                  <a:pt x="0" y="2608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7909702">
            <a:off x="593435" y="8867959"/>
            <a:ext cx="2188692" cy="2037473"/>
          </a:xfrm>
          <a:custGeom>
            <a:avLst/>
            <a:gdLst/>
            <a:ahLst/>
            <a:cxnLst/>
            <a:rect r="r" b="b" t="t" l="l"/>
            <a:pathLst>
              <a:path h="2037473" w="2188692">
                <a:moveTo>
                  <a:pt x="0" y="0"/>
                </a:moveTo>
                <a:lnTo>
                  <a:pt x="2188691" y="0"/>
                </a:lnTo>
                <a:lnTo>
                  <a:pt x="2188691" y="2037473"/>
                </a:lnTo>
                <a:lnTo>
                  <a:pt x="0" y="2037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03483" y="0"/>
            <a:ext cx="16970129" cy="10287000"/>
          </a:xfrm>
          <a:custGeom>
            <a:avLst/>
            <a:gdLst/>
            <a:ahLst/>
            <a:cxnLst/>
            <a:rect r="r" b="b" t="t" l="l"/>
            <a:pathLst>
              <a:path h="10287000" w="16970129">
                <a:moveTo>
                  <a:pt x="0" y="0"/>
                </a:moveTo>
                <a:lnTo>
                  <a:pt x="16970128" y="0"/>
                </a:lnTo>
                <a:lnTo>
                  <a:pt x="169701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55143">
            <a:off x="-697472" y="-1637553"/>
            <a:ext cx="2801909" cy="2608323"/>
          </a:xfrm>
          <a:custGeom>
            <a:avLst/>
            <a:gdLst/>
            <a:ahLst/>
            <a:cxnLst/>
            <a:rect r="r" b="b" t="t" l="l"/>
            <a:pathLst>
              <a:path h="2608323" w="2801909">
                <a:moveTo>
                  <a:pt x="0" y="0"/>
                </a:moveTo>
                <a:lnTo>
                  <a:pt x="2801909" y="0"/>
                </a:lnTo>
                <a:lnTo>
                  <a:pt x="2801909" y="2608323"/>
                </a:lnTo>
                <a:lnTo>
                  <a:pt x="0" y="2608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7909702">
            <a:off x="593435" y="8867959"/>
            <a:ext cx="2188692" cy="2037473"/>
          </a:xfrm>
          <a:custGeom>
            <a:avLst/>
            <a:gdLst/>
            <a:ahLst/>
            <a:cxnLst/>
            <a:rect r="r" b="b" t="t" l="l"/>
            <a:pathLst>
              <a:path h="2037473" w="2188692">
                <a:moveTo>
                  <a:pt x="0" y="0"/>
                </a:moveTo>
                <a:lnTo>
                  <a:pt x="2188691" y="0"/>
                </a:lnTo>
                <a:lnTo>
                  <a:pt x="2188691" y="2037473"/>
                </a:lnTo>
                <a:lnTo>
                  <a:pt x="0" y="2037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58820" y="0"/>
            <a:ext cx="17378808" cy="10199595"/>
          </a:xfrm>
          <a:custGeom>
            <a:avLst/>
            <a:gdLst/>
            <a:ahLst/>
            <a:cxnLst/>
            <a:rect r="r" b="b" t="t" l="l"/>
            <a:pathLst>
              <a:path h="10199595" w="17378808">
                <a:moveTo>
                  <a:pt x="0" y="0"/>
                </a:moveTo>
                <a:lnTo>
                  <a:pt x="17378808" y="0"/>
                </a:lnTo>
                <a:lnTo>
                  <a:pt x="17378808" y="10199595"/>
                </a:lnTo>
                <a:lnTo>
                  <a:pt x="0" y="10199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55143">
            <a:off x="-697472" y="-1637553"/>
            <a:ext cx="2801909" cy="2608323"/>
          </a:xfrm>
          <a:custGeom>
            <a:avLst/>
            <a:gdLst/>
            <a:ahLst/>
            <a:cxnLst/>
            <a:rect r="r" b="b" t="t" l="l"/>
            <a:pathLst>
              <a:path h="2608323" w="2801909">
                <a:moveTo>
                  <a:pt x="0" y="0"/>
                </a:moveTo>
                <a:lnTo>
                  <a:pt x="2801909" y="0"/>
                </a:lnTo>
                <a:lnTo>
                  <a:pt x="2801909" y="2608323"/>
                </a:lnTo>
                <a:lnTo>
                  <a:pt x="0" y="2608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7909702">
            <a:off x="593435" y="8867959"/>
            <a:ext cx="2188692" cy="2037473"/>
          </a:xfrm>
          <a:custGeom>
            <a:avLst/>
            <a:gdLst/>
            <a:ahLst/>
            <a:cxnLst/>
            <a:rect r="r" b="b" t="t" l="l"/>
            <a:pathLst>
              <a:path h="2037473" w="2188692">
                <a:moveTo>
                  <a:pt x="0" y="0"/>
                </a:moveTo>
                <a:lnTo>
                  <a:pt x="2188691" y="0"/>
                </a:lnTo>
                <a:lnTo>
                  <a:pt x="2188691" y="2037473"/>
                </a:lnTo>
                <a:lnTo>
                  <a:pt x="0" y="2037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56089" y="0"/>
            <a:ext cx="17175822" cy="10287000"/>
          </a:xfrm>
          <a:custGeom>
            <a:avLst/>
            <a:gdLst/>
            <a:ahLst/>
            <a:cxnLst/>
            <a:rect r="r" b="b" t="t" l="l"/>
            <a:pathLst>
              <a:path h="10287000" w="17175822">
                <a:moveTo>
                  <a:pt x="0" y="0"/>
                </a:moveTo>
                <a:lnTo>
                  <a:pt x="17175822" y="0"/>
                </a:lnTo>
                <a:lnTo>
                  <a:pt x="171758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12098" y="8001302"/>
            <a:ext cx="2203982" cy="2051707"/>
          </a:xfrm>
          <a:custGeom>
            <a:avLst/>
            <a:gdLst/>
            <a:ahLst/>
            <a:cxnLst/>
            <a:rect r="r" b="b" t="t" l="l"/>
            <a:pathLst>
              <a:path h="2051707" w="2203982">
                <a:moveTo>
                  <a:pt x="0" y="0"/>
                </a:moveTo>
                <a:lnTo>
                  <a:pt x="2203982" y="0"/>
                </a:lnTo>
                <a:lnTo>
                  <a:pt x="2203982" y="2051708"/>
                </a:lnTo>
                <a:lnTo>
                  <a:pt x="0" y="2051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008508" y="8001302"/>
            <a:ext cx="5701532" cy="3192858"/>
          </a:xfrm>
          <a:custGeom>
            <a:avLst/>
            <a:gdLst/>
            <a:ahLst/>
            <a:cxnLst/>
            <a:rect r="r" b="b" t="t" l="l"/>
            <a:pathLst>
              <a:path h="3192858" w="5701532">
                <a:moveTo>
                  <a:pt x="0" y="0"/>
                </a:moveTo>
                <a:lnTo>
                  <a:pt x="5701532" y="0"/>
                </a:lnTo>
                <a:lnTo>
                  <a:pt x="5701532" y="3192858"/>
                </a:lnTo>
                <a:lnTo>
                  <a:pt x="0" y="3192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080915" y="-720754"/>
            <a:ext cx="5701532" cy="3192858"/>
          </a:xfrm>
          <a:custGeom>
            <a:avLst/>
            <a:gdLst/>
            <a:ahLst/>
            <a:cxnLst/>
            <a:rect r="r" b="b" t="t" l="l"/>
            <a:pathLst>
              <a:path h="3192858" w="5701532">
                <a:moveTo>
                  <a:pt x="0" y="0"/>
                </a:moveTo>
                <a:lnTo>
                  <a:pt x="5701532" y="0"/>
                </a:lnTo>
                <a:lnTo>
                  <a:pt x="5701532" y="3192858"/>
                </a:lnTo>
                <a:lnTo>
                  <a:pt x="0" y="3192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261920" y="-720754"/>
            <a:ext cx="2505010" cy="2331937"/>
          </a:xfrm>
          <a:custGeom>
            <a:avLst/>
            <a:gdLst/>
            <a:ahLst/>
            <a:cxnLst/>
            <a:rect r="r" b="b" t="t" l="l"/>
            <a:pathLst>
              <a:path h="2331937" w="2505010">
                <a:moveTo>
                  <a:pt x="0" y="0"/>
                </a:moveTo>
                <a:lnTo>
                  <a:pt x="2505010" y="0"/>
                </a:lnTo>
                <a:lnTo>
                  <a:pt x="2505010" y="2331937"/>
                </a:lnTo>
                <a:lnTo>
                  <a:pt x="0" y="2331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208863" y="9115430"/>
            <a:ext cx="2233011" cy="2078730"/>
          </a:xfrm>
          <a:custGeom>
            <a:avLst/>
            <a:gdLst/>
            <a:ahLst/>
            <a:cxnLst/>
            <a:rect r="r" b="b" t="t" l="l"/>
            <a:pathLst>
              <a:path h="2078730" w="2233011">
                <a:moveTo>
                  <a:pt x="0" y="0"/>
                </a:moveTo>
                <a:lnTo>
                  <a:pt x="2233011" y="0"/>
                </a:lnTo>
                <a:lnTo>
                  <a:pt x="2233011" y="2078730"/>
                </a:lnTo>
                <a:lnTo>
                  <a:pt x="0" y="2078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4109183" y="1028700"/>
            <a:ext cx="10069633" cy="8229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927857" y="1134699"/>
            <a:ext cx="6129726" cy="97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434"/>
              </a:lnSpc>
              <a:spcBef>
                <a:spcPct val="0"/>
              </a:spcBef>
            </a:pPr>
            <a:r>
              <a:rPr lang="en-US" sz="6521">
                <a:solidFill>
                  <a:srgbClr val="FFFFED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Animacion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12098" y="8001302"/>
            <a:ext cx="2203982" cy="2051707"/>
          </a:xfrm>
          <a:custGeom>
            <a:avLst/>
            <a:gdLst/>
            <a:ahLst/>
            <a:cxnLst/>
            <a:rect r="r" b="b" t="t" l="l"/>
            <a:pathLst>
              <a:path h="2051707" w="2203982">
                <a:moveTo>
                  <a:pt x="0" y="0"/>
                </a:moveTo>
                <a:lnTo>
                  <a:pt x="2203982" y="0"/>
                </a:lnTo>
                <a:lnTo>
                  <a:pt x="2203982" y="2051708"/>
                </a:lnTo>
                <a:lnTo>
                  <a:pt x="0" y="2051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008508" y="8001302"/>
            <a:ext cx="5701532" cy="3192858"/>
          </a:xfrm>
          <a:custGeom>
            <a:avLst/>
            <a:gdLst/>
            <a:ahLst/>
            <a:cxnLst/>
            <a:rect r="r" b="b" t="t" l="l"/>
            <a:pathLst>
              <a:path h="3192858" w="5701532">
                <a:moveTo>
                  <a:pt x="0" y="0"/>
                </a:moveTo>
                <a:lnTo>
                  <a:pt x="5701532" y="0"/>
                </a:lnTo>
                <a:lnTo>
                  <a:pt x="5701532" y="3192858"/>
                </a:lnTo>
                <a:lnTo>
                  <a:pt x="0" y="3192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080915" y="-720754"/>
            <a:ext cx="5701532" cy="3192858"/>
          </a:xfrm>
          <a:custGeom>
            <a:avLst/>
            <a:gdLst/>
            <a:ahLst/>
            <a:cxnLst/>
            <a:rect r="r" b="b" t="t" l="l"/>
            <a:pathLst>
              <a:path h="3192858" w="5701532">
                <a:moveTo>
                  <a:pt x="0" y="0"/>
                </a:moveTo>
                <a:lnTo>
                  <a:pt x="5701532" y="0"/>
                </a:lnTo>
                <a:lnTo>
                  <a:pt x="5701532" y="3192858"/>
                </a:lnTo>
                <a:lnTo>
                  <a:pt x="0" y="3192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261920" y="-720754"/>
            <a:ext cx="2505010" cy="2331937"/>
          </a:xfrm>
          <a:custGeom>
            <a:avLst/>
            <a:gdLst/>
            <a:ahLst/>
            <a:cxnLst/>
            <a:rect r="r" b="b" t="t" l="l"/>
            <a:pathLst>
              <a:path h="2331937" w="2505010">
                <a:moveTo>
                  <a:pt x="0" y="0"/>
                </a:moveTo>
                <a:lnTo>
                  <a:pt x="2505010" y="0"/>
                </a:lnTo>
                <a:lnTo>
                  <a:pt x="2505010" y="2331937"/>
                </a:lnTo>
                <a:lnTo>
                  <a:pt x="0" y="2331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208863" y="9115430"/>
            <a:ext cx="2233011" cy="2078730"/>
          </a:xfrm>
          <a:custGeom>
            <a:avLst/>
            <a:gdLst/>
            <a:ahLst/>
            <a:cxnLst/>
            <a:rect r="r" b="b" t="t" l="l"/>
            <a:pathLst>
              <a:path h="2078730" w="2233011">
                <a:moveTo>
                  <a:pt x="0" y="0"/>
                </a:moveTo>
                <a:lnTo>
                  <a:pt x="2233011" y="0"/>
                </a:lnTo>
                <a:lnTo>
                  <a:pt x="2233011" y="2078730"/>
                </a:lnTo>
                <a:lnTo>
                  <a:pt x="0" y="2078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89952" y="2711552"/>
            <a:ext cx="17108097" cy="5303510"/>
          </a:xfrm>
          <a:custGeom>
            <a:avLst/>
            <a:gdLst/>
            <a:ahLst/>
            <a:cxnLst/>
            <a:rect r="r" b="b" t="t" l="l"/>
            <a:pathLst>
              <a:path h="5303510" w="17108097">
                <a:moveTo>
                  <a:pt x="0" y="0"/>
                </a:moveTo>
                <a:lnTo>
                  <a:pt x="17108096" y="0"/>
                </a:lnTo>
                <a:lnTo>
                  <a:pt x="17108096" y="5303509"/>
                </a:lnTo>
                <a:lnTo>
                  <a:pt x="0" y="53035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927857" y="1134699"/>
            <a:ext cx="6129726" cy="97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434"/>
              </a:lnSpc>
              <a:spcBef>
                <a:spcPct val="0"/>
              </a:spcBef>
            </a:pPr>
            <a:r>
              <a:rPr lang="en-US" sz="6521">
                <a:solidFill>
                  <a:srgbClr val="FFFFED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Animacion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12098" y="8001302"/>
            <a:ext cx="2203982" cy="2051707"/>
          </a:xfrm>
          <a:custGeom>
            <a:avLst/>
            <a:gdLst/>
            <a:ahLst/>
            <a:cxnLst/>
            <a:rect r="r" b="b" t="t" l="l"/>
            <a:pathLst>
              <a:path h="2051707" w="2203982">
                <a:moveTo>
                  <a:pt x="0" y="0"/>
                </a:moveTo>
                <a:lnTo>
                  <a:pt x="2203982" y="0"/>
                </a:lnTo>
                <a:lnTo>
                  <a:pt x="2203982" y="2051708"/>
                </a:lnTo>
                <a:lnTo>
                  <a:pt x="0" y="2051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008508" y="8001302"/>
            <a:ext cx="5701532" cy="3192858"/>
          </a:xfrm>
          <a:custGeom>
            <a:avLst/>
            <a:gdLst/>
            <a:ahLst/>
            <a:cxnLst/>
            <a:rect r="r" b="b" t="t" l="l"/>
            <a:pathLst>
              <a:path h="3192858" w="5701532">
                <a:moveTo>
                  <a:pt x="0" y="0"/>
                </a:moveTo>
                <a:lnTo>
                  <a:pt x="5701532" y="0"/>
                </a:lnTo>
                <a:lnTo>
                  <a:pt x="5701532" y="3192858"/>
                </a:lnTo>
                <a:lnTo>
                  <a:pt x="0" y="3192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5801789" y="1500087"/>
            <a:ext cx="6129726" cy="97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434"/>
              </a:lnSpc>
              <a:spcBef>
                <a:spcPct val="0"/>
              </a:spcBef>
            </a:pPr>
            <a:r>
              <a:rPr lang="en-US" sz="6521">
                <a:solidFill>
                  <a:srgbClr val="FFFFED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03:21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080915" y="-720754"/>
            <a:ext cx="5701532" cy="3192858"/>
          </a:xfrm>
          <a:custGeom>
            <a:avLst/>
            <a:gdLst/>
            <a:ahLst/>
            <a:cxnLst/>
            <a:rect r="r" b="b" t="t" l="l"/>
            <a:pathLst>
              <a:path h="3192858" w="5701532">
                <a:moveTo>
                  <a:pt x="0" y="0"/>
                </a:moveTo>
                <a:lnTo>
                  <a:pt x="5701532" y="0"/>
                </a:lnTo>
                <a:lnTo>
                  <a:pt x="5701532" y="3192858"/>
                </a:lnTo>
                <a:lnTo>
                  <a:pt x="0" y="3192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261920" y="-720754"/>
            <a:ext cx="2505010" cy="2331937"/>
          </a:xfrm>
          <a:custGeom>
            <a:avLst/>
            <a:gdLst/>
            <a:ahLst/>
            <a:cxnLst/>
            <a:rect r="r" b="b" t="t" l="l"/>
            <a:pathLst>
              <a:path h="2331937" w="2505010">
                <a:moveTo>
                  <a:pt x="0" y="0"/>
                </a:moveTo>
                <a:lnTo>
                  <a:pt x="2505010" y="0"/>
                </a:lnTo>
                <a:lnTo>
                  <a:pt x="2505010" y="2331937"/>
                </a:lnTo>
                <a:lnTo>
                  <a:pt x="0" y="2331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208863" y="9115430"/>
            <a:ext cx="2233011" cy="2078730"/>
          </a:xfrm>
          <a:custGeom>
            <a:avLst/>
            <a:gdLst/>
            <a:ahLst/>
            <a:cxnLst/>
            <a:rect r="r" b="b" t="t" l="l"/>
            <a:pathLst>
              <a:path h="2078730" w="2233011">
                <a:moveTo>
                  <a:pt x="0" y="0"/>
                </a:moveTo>
                <a:lnTo>
                  <a:pt x="2233011" y="0"/>
                </a:lnTo>
                <a:lnTo>
                  <a:pt x="2233011" y="2078730"/>
                </a:lnTo>
                <a:lnTo>
                  <a:pt x="0" y="2078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9" id="9"/>
          <p:cNvPicPr>
            <a:picLocks noChangeAspect="true"/>
          </p:cNvPicPr>
          <p:nvPr>
            <a:videoFile r:link="rId8"/>
          </p:nvPr>
        </p:nvPicPr>
        <p:blipFill>
          <a:blip r:embed="rId7"/>
          <a:stretch>
            <a:fillRect/>
          </a:stretch>
        </p:blipFill>
        <p:spPr>
          <a:xfrm rot="0">
            <a:off x="2829766" y="2472104"/>
            <a:ext cx="12073774" cy="67861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97685" y="848755"/>
            <a:ext cx="7292631" cy="72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547"/>
              </a:lnSpc>
              <a:spcBef>
                <a:spcPct val="0"/>
              </a:spcBef>
            </a:pPr>
            <a:r>
              <a:rPr lang="en-US" sz="4866">
                <a:solidFill>
                  <a:srgbClr val="FFFFED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PROGRAMAS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225925">
            <a:off x="14810505" y="-2250822"/>
            <a:ext cx="6319042" cy="2952716"/>
          </a:xfrm>
          <a:custGeom>
            <a:avLst/>
            <a:gdLst/>
            <a:ahLst/>
            <a:cxnLst/>
            <a:rect r="r" b="b" t="t" l="l"/>
            <a:pathLst>
              <a:path h="2952716" w="6319042">
                <a:moveTo>
                  <a:pt x="0" y="0"/>
                </a:moveTo>
                <a:lnTo>
                  <a:pt x="6319042" y="0"/>
                </a:lnTo>
                <a:lnTo>
                  <a:pt x="6319042" y="2952716"/>
                </a:lnTo>
                <a:lnTo>
                  <a:pt x="0" y="29527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6299120">
            <a:off x="-529067" y="-365025"/>
            <a:ext cx="2658098" cy="2806054"/>
          </a:xfrm>
          <a:custGeom>
            <a:avLst/>
            <a:gdLst/>
            <a:ahLst/>
            <a:cxnLst/>
            <a:rect r="r" b="b" t="t" l="l"/>
            <a:pathLst>
              <a:path h="2806054" w="2658098">
                <a:moveTo>
                  <a:pt x="0" y="0"/>
                </a:moveTo>
                <a:lnTo>
                  <a:pt x="2658098" y="0"/>
                </a:lnTo>
                <a:lnTo>
                  <a:pt x="2658098" y="2806054"/>
                </a:lnTo>
                <a:lnTo>
                  <a:pt x="0" y="28060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743563">
            <a:off x="3118152" y="-443393"/>
            <a:ext cx="817823" cy="919842"/>
          </a:xfrm>
          <a:custGeom>
            <a:avLst/>
            <a:gdLst/>
            <a:ahLst/>
            <a:cxnLst/>
            <a:rect r="r" b="b" t="t" l="l"/>
            <a:pathLst>
              <a:path h="919842" w="817823">
                <a:moveTo>
                  <a:pt x="0" y="0"/>
                </a:moveTo>
                <a:lnTo>
                  <a:pt x="817823" y="0"/>
                </a:lnTo>
                <a:lnTo>
                  <a:pt x="817823" y="919842"/>
                </a:lnTo>
                <a:lnTo>
                  <a:pt x="0" y="9198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976531" y="2716091"/>
            <a:ext cx="6482019" cy="68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6"/>
              </a:lnSpc>
            </a:pPr>
            <a:r>
              <a:rPr lang="en-US" sz="4299">
                <a:solidFill>
                  <a:srgbClr val="FFFFED"/>
                </a:solidFill>
                <a:latin typeface="Nunito Extra-Light"/>
                <a:ea typeface="Nunito Extra-Light"/>
                <a:cs typeface="Nunito Extra-Light"/>
                <a:sym typeface="Nunito Extra-Light"/>
              </a:rPr>
              <a:t>PORTABLE KRITA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345583" y="3746569"/>
            <a:ext cx="2362961" cy="2362961"/>
          </a:xfrm>
          <a:custGeom>
            <a:avLst/>
            <a:gdLst/>
            <a:ahLst/>
            <a:cxnLst/>
            <a:rect r="r" b="b" t="t" l="l"/>
            <a:pathLst>
              <a:path h="2362961" w="2362961">
                <a:moveTo>
                  <a:pt x="0" y="0"/>
                </a:moveTo>
                <a:lnTo>
                  <a:pt x="2362961" y="0"/>
                </a:lnTo>
                <a:lnTo>
                  <a:pt x="2362961" y="2362961"/>
                </a:lnTo>
                <a:lnTo>
                  <a:pt x="0" y="23629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76531" y="6233160"/>
            <a:ext cx="6482019" cy="405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4"/>
              </a:lnSpc>
            </a:pPr>
            <a:r>
              <a:rPr lang="en-US" sz="4499">
                <a:solidFill>
                  <a:srgbClr val="FFFFED"/>
                </a:solidFill>
                <a:latin typeface="Nunito Extra-Light"/>
                <a:ea typeface="Nunito Extra-Light"/>
                <a:cs typeface="Nunito Extra-Light"/>
                <a:sym typeface="Nunito Extra-Light"/>
              </a:rPr>
              <a:t>FFmpeg</a:t>
            </a:r>
          </a:p>
          <a:p>
            <a:pPr algn="l">
              <a:lnSpc>
                <a:spcPts val="5160"/>
              </a:lnSpc>
            </a:pPr>
          </a:p>
          <a:p>
            <a:pPr algn="l">
              <a:lnSpc>
                <a:spcPts val="5160"/>
              </a:lnSpc>
            </a:pPr>
          </a:p>
          <a:p>
            <a:pPr algn="l">
              <a:lnSpc>
                <a:spcPts val="5160"/>
              </a:lnSpc>
            </a:pPr>
            <a:r>
              <a:rPr lang="en-US" sz="4000">
                <a:solidFill>
                  <a:srgbClr val="FFFFED"/>
                </a:solidFill>
                <a:latin typeface="Nunito Extra-Light"/>
                <a:ea typeface="Nunito Extra-Light"/>
                <a:cs typeface="Nunito Extra-Light"/>
                <a:sym typeface="Nunito Extra-Light"/>
              </a:rPr>
              <a:t>https://www.youtube.com/watch?v=0zN9oZ98ZgE</a:t>
            </a:r>
          </a:p>
          <a:p>
            <a:pPr algn="l">
              <a:lnSpc>
                <a:spcPts val="5804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976531" y="7166805"/>
            <a:ext cx="3006105" cy="923135"/>
          </a:xfrm>
          <a:custGeom>
            <a:avLst/>
            <a:gdLst/>
            <a:ahLst/>
            <a:cxnLst/>
            <a:rect r="r" b="b" t="t" l="l"/>
            <a:pathLst>
              <a:path h="923135" w="3006105">
                <a:moveTo>
                  <a:pt x="0" y="0"/>
                </a:moveTo>
                <a:lnTo>
                  <a:pt x="3006105" y="0"/>
                </a:lnTo>
                <a:lnTo>
                  <a:pt x="3006105" y="923135"/>
                </a:lnTo>
                <a:lnTo>
                  <a:pt x="0" y="9231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62988" y="4581467"/>
            <a:ext cx="1791123" cy="1791123"/>
          </a:xfrm>
          <a:custGeom>
            <a:avLst/>
            <a:gdLst/>
            <a:ahLst/>
            <a:cxnLst/>
            <a:rect r="r" b="b" t="t" l="l"/>
            <a:pathLst>
              <a:path h="1791123" w="1791123">
                <a:moveTo>
                  <a:pt x="0" y="0"/>
                </a:moveTo>
                <a:lnTo>
                  <a:pt x="1791123" y="0"/>
                </a:lnTo>
                <a:lnTo>
                  <a:pt x="1791123" y="1791123"/>
                </a:lnTo>
                <a:lnTo>
                  <a:pt x="0" y="17911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04503" y="3516280"/>
            <a:ext cx="7956350" cy="5186499"/>
          </a:xfrm>
          <a:custGeom>
            <a:avLst/>
            <a:gdLst/>
            <a:ahLst/>
            <a:cxnLst/>
            <a:rect r="r" b="b" t="t" l="l"/>
            <a:pathLst>
              <a:path h="5186499" w="7956350">
                <a:moveTo>
                  <a:pt x="0" y="0"/>
                </a:moveTo>
                <a:lnTo>
                  <a:pt x="7956351" y="0"/>
                </a:lnTo>
                <a:lnTo>
                  <a:pt x="7956351" y="5186500"/>
                </a:lnTo>
                <a:lnTo>
                  <a:pt x="0" y="51865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910297" y="2598912"/>
            <a:ext cx="3344763" cy="73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FFFED"/>
                </a:solidFill>
                <a:latin typeface="Nunito Light"/>
                <a:ea typeface="Nunito Light"/>
                <a:cs typeface="Nunito Light"/>
                <a:sym typeface="Nunito Light"/>
              </a:rPr>
              <a:t>OPENTOONZ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97685" y="1047750"/>
            <a:ext cx="7292631" cy="72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547"/>
              </a:lnSpc>
              <a:spcBef>
                <a:spcPct val="0"/>
              </a:spcBef>
            </a:pPr>
            <a:r>
              <a:rPr lang="en-US" sz="4866">
                <a:solidFill>
                  <a:srgbClr val="FFFFED"/>
                </a:solidFill>
                <a:latin typeface="JA Jayagiri Sans"/>
                <a:ea typeface="JA Jayagiri Sans"/>
                <a:cs typeface="JA Jayagiri Sans"/>
                <a:sym typeface="JA Jayagiri Sans"/>
              </a:rPr>
              <a:t>PROGRAMAS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225925">
            <a:off x="14810505" y="-2250822"/>
            <a:ext cx="6319042" cy="2952716"/>
          </a:xfrm>
          <a:custGeom>
            <a:avLst/>
            <a:gdLst/>
            <a:ahLst/>
            <a:cxnLst/>
            <a:rect r="r" b="b" t="t" l="l"/>
            <a:pathLst>
              <a:path h="2952716" w="6319042">
                <a:moveTo>
                  <a:pt x="0" y="0"/>
                </a:moveTo>
                <a:lnTo>
                  <a:pt x="6319042" y="0"/>
                </a:lnTo>
                <a:lnTo>
                  <a:pt x="6319042" y="2952716"/>
                </a:lnTo>
                <a:lnTo>
                  <a:pt x="0" y="29527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6299120">
            <a:off x="-529067" y="-365025"/>
            <a:ext cx="2658098" cy="2806054"/>
          </a:xfrm>
          <a:custGeom>
            <a:avLst/>
            <a:gdLst/>
            <a:ahLst/>
            <a:cxnLst/>
            <a:rect r="r" b="b" t="t" l="l"/>
            <a:pathLst>
              <a:path h="2806054" w="2658098">
                <a:moveTo>
                  <a:pt x="0" y="0"/>
                </a:moveTo>
                <a:lnTo>
                  <a:pt x="2658098" y="0"/>
                </a:lnTo>
                <a:lnTo>
                  <a:pt x="2658098" y="2806054"/>
                </a:lnTo>
                <a:lnTo>
                  <a:pt x="0" y="28060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743563">
            <a:off x="3118152" y="-443393"/>
            <a:ext cx="817823" cy="919842"/>
          </a:xfrm>
          <a:custGeom>
            <a:avLst/>
            <a:gdLst/>
            <a:ahLst/>
            <a:cxnLst/>
            <a:rect r="r" b="b" t="t" l="l"/>
            <a:pathLst>
              <a:path h="919842" w="817823">
                <a:moveTo>
                  <a:pt x="0" y="0"/>
                </a:moveTo>
                <a:lnTo>
                  <a:pt x="817823" y="0"/>
                </a:lnTo>
                <a:lnTo>
                  <a:pt x="817823" y="919842"/>
                </a:lnTo>
                <a:lnTo>
                  <a:pt x="0" y="9198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106698"/>
            <a:ext cx="16137195" cy="7907226"/>
          </a:xfrm>
          <a:custGeom>
            <a:avLst/>
            <a:gdLst/>
            <a:ahLst/>
            <a:cxnLst/>
            <a:rect r="r" b="b" t="t" l="l"/>
            <a:pathLst>
              <a:path h="7907226" w="16137195">
                <a:moveTo>
                  <a:pt x="0" y="0"/>
                </a:moveTo>
                <a:lnTo>
                  <a:pt x="16137195" y="0"/>
                </a:lnTo>
                <a:lnTo>
                  <a:pt x="16137195" y="7907226"/>
                </a:lnTo>
                <a:lnTo>
                  <a:pt x="0" y="79072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4611996" y="4588805"/>
            <a:ext cx="1449557" cy="277347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03530" y="1594539"/>
            <a:ext cx="8762530" cy="140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1025"/>
              </a:lnSpc>
              <a:spcBef>
                <a:spcPct val="0"/>
              </a:spcBef>
            </a:pPr>
            <a:r>
              <a:rPr lang="en-US" b="true" sz="967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ACCIÓN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3555143">
            <a:off x="-697472" y="-1637553"/>
            <a:ext cx="2801909" cy="2608323"/>
          </a:xfrm>
          <a:custGeom>
            <a:avLst/>
            <a:gdLst/>
            <a:ahLst/>
            <a:cxnLst/>
            <a:rect r="r" b="b" t="t" l="l"/>
            <a:pathLst>
              <a:path h="2608323" w="2801909">
                <a:moveTo>
                  <a:pt x="0" y="0"/>
                </a:moveTo>
                <a:lnTo>
                  <a:pt x="2801909" y="0"/>
                </a:lnTo>
                <a:lnTo>
                  <a:pt x="2801909" y="2608323"/>
                </a:lnTo>
                <a:lnTo>
                  <a:pt x="0" y="2608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7909702">
            <a:off x="593435" y="8867959"/>
            <a:ext cx="2188692" cy="2037473"/>
          </a:xfrm>
          <a:custGeom>
            <a:avLst/>
            <a:gdLst/>
            <a:ahLst/>
            <a:cxnLst/>
            <a:rect r="r" b="b" t="t" l="l"/>
            <a:pathLst>
              <a:path h="2037473" w="2188692">
                <a:moveTo>
                  <a:pt x="0" y="0"/>
                </a:moveTo>
                <a:lnTo>
                  <a:pt x="2188691" y="0"/>
                </a:lnTo>
                <a:lnTo>
                  <a:pt x="2188691" y="2037473"/>
                </a:lnTo>
                <a:lnTo>
                  <a:pt x="0" y="2037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176709" y="3337025"/>
            <a:ext cx="12416173" cy="5921275"/>
          </a:xfrm>
          <a:custGeom>
            <a:avLst/>
            <a:gdLst/>
            <a:ahLst/>
            <a:cxnLst/>
            <a:rect r="r" b="b" t="t" l="l"/>
            <a:pathLst>
              <a:path h="5921275" w="12416173">
                <a:moveTo>
                  <a:pt x="0" y="0"/>
                </a:moveTo>
                <a:lnTo>
                  <a:pt x="12416173" y="0"/>
                </a:lnTo>
                <a:lnTo>
                  <a:pt x="12416173" y="5921275"/>
                </a:lnTo>
                <a:lnTo>
                  <a:pt x="0" y="5921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55143">
            <a:off x="-697472" y="-1637553"/>
            <a:ext cx="2801909" cy="2608323"/>
          </a:xfrm>
          <a:custGeom>
            <a:avLst/>
            <a:gdLst/>
            <a:ahLst/>
            <a:cxnLst/>
            <a:rect r="r" b="b" t="t" l="l"/>
            <a:pathLst>
              <a:path h="2608323" w="2801909">
                <a:moveTo>
                  <a:pt x="0" y="0"/>
                </a:moveTo>
                <a:lnTo>
                  <a:pt x="2801909" y="0"/>
                </a:lnTo>
                <a:lnTo>
                  <a:pt x="2801909" y="2608323"/>
                </a:lnTo>
                <a:lnTo>
                  <a:pt x="0" y="2608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7909702">
            <a:off x="593435" y="8867959"/>
            <a:ext cx="2188692" cy="2037473"/>
          </a:xfrm>
          <a:custGeom>
            <a:avLst/>
            <a:gdLst/>
            <a:ahLst/>
            <a:cxnLst/>
            <a:rect r="r" b="b" t="t" l="l"/>
            <a:pathLst>
              <a:path h="2037473" w="2188692">
                <a:moveTo>
                  <a:pt x="0" y="0"/>
                </a:moveTo>
                <a:lnTo>
                  <a:pt x="2188691" y="0"/>
                </a:lnTo>
                <a:lnTo>
                  <a:pt x="2188691" y="2037473"/>
                </a:lnTo>
                <a:lnTo>
                  <a:pt x="0" y="2037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00491" y="0"/>
            <a:ext cx="15758809" cy="9258300"/>
          </a:xfrm>
          <a:custGeom>
            <a:avLst/>
            <a:gdLst/>
            <a:ahLst/>
            <a:cxnLst/>
            <a:rect r="r" b="b" t="t" l="l"/>
            <a:pathLst>
              <a:path h="9258300" w="15758809">
                <a:moveTo>
                  <a:pt x="0" y="0"/>
                </a:moveTo>
                <a:lnTo>
                  <a:pt x="15758809" y="0"/>
                </a:lnTo>
                <a:lnTo>
                  <a:pt x="15758809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03530" y="1594539"/>
            <a:ext cx="8762530" cy="140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1025"/>
              </a:lnSpc>
              <a:spcBef>
                <a:spcPct val="0"/>
              </a:spcBef>
            </a:pPr>
            <a:r>
              <a:rPr lang="en-US" b="true" sz="967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TIMING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7781" y="4019638"/>
            <a:ext cx="15571519" cy="284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4"/>
              </a:lnSpc>
              <a:spcBef>
                <a:spcPct val="0"/>
              </a:spcBef>
            </a:pPr>
            <a:r>
              <a:rPr lang="en-US" sz="6521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Como todo se basa en 24f = 1 seg., los múltiplos de 4 son guías de medición bastante útiles.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DAGROiS8pjo</dc:identifier>
  <dcterms:modified xsi:type="dcterms:W3CDTF">2011-08-01T06:04:30Z</dcterms:modified>
  <cp:revision>1</cp:revision>
  <dc:title>4° y 5° SECUNDARIA</dc:title>
</cp:coreProperties>
</file>